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8" r:id="rId6"/>
    <p:sldId id="262" r:id="rId7"/>
    <p:sldId id="271" r:id="rId8"/>
    <p:sldId id="266" r:id="rId9"/>
    <p:sldId id="260" r:id="rId10"/>
    <p:sldId id="264" r:id="rId11"/>
    <p:sldId id="268" r:id="rId12"/>
    <p:sldId id="269" r:id="rId13"/>
  </p:sldIdLst>
  <p:sldSz cx="12192000" cy="6858000"/>
  <p:notesSz cx="6858000" cy="9144000"/>
  <p:defaultTextStyle>
    <a:defPPr>
      <a:defRPr lang="en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0"/>
    <a:srgbClr val="10099F"/>
    <a:srgbClr val="FF9848"/>
    <a:srgbClr val="00CBBB"/>
    <a:srgbClr val="FAC55B"/>
    <a:srgbClr val="EEEEEE"/>
    <a:srgbClr val="00FFBA"/>
    <a:srgbClr val="FC8484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86320" autoAdjust="0"/>
  </p:normalViewPr>
  <p:slideViewPr>
    <p:cSldViewPr snapToGrid="0" snapToObjects="1">
      <p:cViewPr varScale="1">
        <p:scale>
          <a:sx n="92" d="100"/>
          <a:sy n="92" d="100"/>
        </p:scale>
        <p:origin x="46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va Björg Arnarsdóttir - HI" userId="65a9928e-1588-4b55-a6d3-744ebfbefd51" providerId="ADAL" clId="{D1D25991-E200-4B97-8CF4-6B687F1735D9}"/>
    <pc:docChg chg="addSld delSld modSld">
      <pc:chgData name="Elva Björg Arnarsdóttir - HI" userId="65a9928e-1588-4b55-a6d3-744ebfbefd51" providerId="ADAL" clId="{D1D25991-E200-4B97-8CF4-6B687F1735D9}" dt="2024-08-14T15:37:10.156" v="3" actId="20577"/>
      <pc:docMkLst>
        <pc:docMk/>
      </pc:docMkLst>
      <pc:sldChg chg="modSp mod">
        <pc:chgData name="Elva Björg Arnarsdóttir - HI" userId="65a9928e-1588-4b55-a6d3-744ebfbefd51" providerId="ADAL" clId="{D1D25991-E200-4B97-8CF4-6B687F1735D9}" dt="2024-08-14T15:37:10.156" v="3" actId="20577"/>
        <pc:sldMkLst>
          <pc:docMk/>
          <pc:sldMk cId="915883576" sldId="283"/>
        </pc:sldMkLst>
        <pc:spChg chg="mod">
          <ac:chgData name="Elva Björg Arnarsdóttir - HI" userId="65a9928e-1588-4b55-a6d3-744ebfbefd51" providerId="ADAL" clId="{D1D25991-E200-4B97-8CF4-6B687F1735D9}" dt="2024-08-14T15:37:10.156" v="3" actId="20577"/>
          <ac:spMkLst>
            <pc:docMk/>
            <pc:sldMk cId="915883576" sldId="283"/>
            <ac:spMk id="2" creationId="{19C25B7B-0089-FDBE-613F-02072E3512FC}"/>
          </ac:spMkLst>
        </pc:spChg>
      </pc:sldChg>
      <pc:sldChg chg="new del">
        <pc:chgData name="Elva Björg Arnarsdóttir - HI" userId="65a9928e-1588-4b55-a6d3-744ebfbefd51" providerId="ADAL" clId="{D1D25991-E200-4B97-8CF4-6B687F1735D9}" dt="2024-08-14T15:36:35.476" v="1" actId="47"/>
        <pc:sldMkLst>
          <pc:docMk/>
          <pc:sldMk cId="2291783004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E09557-5F17-0643-9E6C-C434772555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DC4768-644B-CD4B-9954-83AD6C7040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A3163-D888-4040-A2D8-2B7E2DDBB574}" type="datetimeFigureOut">
              <a:t>1.9.2025</a:t>
            </a:fld>
            <a:endParaRPr lang="en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20FB6-8020-C24A-A415-DB5EF186AC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06A01-4E34-F345-9ED4-1823080D9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76437-1D96-D943-A8F5-FBAE6119EDD8}" type="slidenum"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760386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3C435-861F-3E48-8C01-DF3BE94C65AE}" type="datetimeFigureOut">
              <a:rPr lang="en-IS" smtClean="0"/>
              <a:t>09/01/2025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1FF61-7C20-C244-B1BE-1736C9A99E86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906974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1FF61-7C20-C244-B1BE-1736C9A99E86}" type="slidenum">
              <a:rPr lang="en-IS" smtClean="0"/>
              <a:t>5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1161922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1FF61-7C20-C244-B1BE-1736C9A99E86}" type="slidenum">
              <a:rPr lang="en-IS" smtClean="0"/>
              <a:t>10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05940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hafsglæ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C19A41D-769E-BEA5-8E2A-2F345FE66728}"/>
              </a:ext>
            </a:extLst>
          </p:cNvPr>
          <p:cNvSpPr/>
          <p:nvPr userDrawn="1"/>
        </p:nvSpPr>
        <p:spPr>
          <a:xfrm>
            <a:off x="0" y="0"/>
            <a:ext cx="12192000" cy="6862927"/>
          </a:xfrm>
          <a:prstGeom prst="rect">
            <a:avLst/>
          </a:prstGeom>
          <a:solidFill>
            <a:srgbClr val="1009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32C27F-1F7C-A741-2883-D261504762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39144" y="2797838"/>
            <a:ext cx="4313710" cy="143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79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íða - hr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6C10-AEEE-2242-8CA6-22E89276E00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2079" y="2878815"/>
            <a:ext cx="9108917" cy="993125"/>
          </a:xfrm>
          <a:prstGeom prst="rect">
            <a:avLst/>
          </a:prstGeom>
          <a:solidFill>
            <a:schemeClr val="bg1"/>
          </a:solidFill>
        </p:spPr>
        <p:txBody>
          <a:bodyPr wrap="square" lIns="180000" tIns="180000" rIns="180000" bIns="72000" anchor="t" anchorCtr="0">
            <a:spAutoFit/>
          </a:bodyPr>
          <a:lstStyle>
            <a:lvl1pPr algn="l">
              <a:lnSpc>
                <a:spcPct val="100000"/>
              </a:lnSpc>
              <a:defRPr sz="4800" b="0" i="0">
                <a:solidFill>
                  <a:srgbClr val="10099F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s-IS" dirty="0"/>
              <a:t>HEITI NÁMSKEIÐS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5F35A1D-E001-644A-9371-98B2527128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92079" y="4762404"/>
            <a:ext cx="9108917" cy="648997"/>
          </a:xfrm>
          <a:prstGeom prst="rect">
            <a:avLst/>
          </a:prstGeom>
          <a:solidFill>
            <a:schemeClr val="bg1"/>
          </a:solidFill>
        </p:spPr>
        <p:txBody>
          <a:bodyPr lIns="180000" tIns="144000" bIns="72000">
            <a:spAutoFit/>
          </a:bodyPr>
          <a:lstStyle>
            <a:lvl1pPr marL="0" indent="0" algn="l">
              <a:buNone/>
              <a:defRPr sz="2800">
                <a:solidFill>
                  <a:srgbClr val="10099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80781" indent="0" algn="ctr">
              <a:buNone/>
              <a:defRPr/>
            </a:lvl2pPr>
            <a:lvl3pPr marL="1161562" indent="0" algn="ctr">
              <a:buNone/>
              <a:defRPr/>
            </a:lvl3pPr>
            <a:lvl4pPr marL="1742343" indent="0" algn="ctr">
              <a:buNone/>
              <a:defRPr/>
            </a:lvl4pPr>
            <a:lvl5pPr marL="2323125" indent="0" algn="ctr">
              <a:buNone/>
              <a:defRPr/>
            </a:lvl5pPr>
            <a:lvl6pPr marL="2903906" indent="0" algn="ctr">
              <a:buNone/>
              <a:defRPr/>
            </a:lvl6pPr>
            <a:lvl7pPr marL="3484687" indent="0" algn="ctr">
              <a:buNone/>
              <a:defRPr/>
            </a:lvl7pPr>
            <a:lvl8pPr marL="4065468" indent="0" algn="ctr">
              <a:buNone/>
              <a:defRPr/>
            </a:lvl8pPr>
            <a:lvl9pPr marL="4646249" indent="0" algn="ctr">
              <a:buNone/>
              <a:defRPr/>
            </a:lvl9pPr>
          </a:lstStyle>
          <a:p>
            <a:r>
              <a:rPr lang="en-GB" dirty="0"/>
              <a:t>UNDIRTEXTI</a:t>
            </a:r>
            <a:endParaRPr lang="is-I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6CCC5A-18A5-5ABA-6D44-2028B6036739}"/>
              </a:ext>
            </a:extLst>
          </p:cNvPr>
          <p:cNvSpPr/>
          <p:nvPr userDrawn="1"/>
        </p:nvSpPr>
        <p:spPr>
          <a:xfrm>
            <a:off x="2428240" y="6146800"/>
            <a:ext cx="2194560" cy="629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0273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íða - li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6C10-AEEE-2242-8CA6-22E89276E00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2079" y="2878815"/>
            <a:ext cx="9108917" cy="993125"/>
          </a:xfrm>
          <a:prstGeom prst="rect">
            <a:avLst/>
          </a:prstGeom>
          <a:solidFill>
            <a:schemeClr val="bg1"/>
          </a:solidFill>
        </p:spPr>
        <p:txBody>
          <a:bodyPr wrap="square" lIns="180000" tIns="180000" rIns="180000" bIns="72000" anchor="t" anchorCtr="0">
            <a:spAutoFit/>
          </a:bodyPr>
          <a:lstStyle>
            <a:lvl1pPr algn="l">
              <a:lnSpc>
                <a:spcPct val="100000"/>
              </a:lnSpc>
              <a:defRPr sz="4800" b="0" i="0">
                <a:solidFill>
                  <a:srgbClr val="10099F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s-IS" dirty="0"/>
              <a:t>HEITI NÁMSKEIÐS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5F35A1D-E001-644A-9371-98B2527128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92079" y="4762404"/>
            <a:ext cx="9108917" cy="648997"/>
          </a:xfrm>
          <a:prstGeom prst="rect">
            <a:avLst/>
          </a:prstGeom>
          <a:solidFill>
            <a:schemeClr val="bg1"/>
          </a:solidFill>
        </p:spPr>
        <p:txBody>
          <a:bodyPr lIns="180000" tIns="144000" bIns="72000">
            <a:spAutoFit/>
          </a:bodyPr>
          <a:lstStyle>
            <a:lvl1pPr marL="0" indent="0" algn="l">
              <a:buNone/>
              <a:defRPr sz="2800">
                <a:solidFill>
                  <a:srgbClr val="10099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80781" indent="0" algn="ctr">
              <a:buNone/>
              <a:defRPr/>
            </a:lvl2pPr>
            <a:lvl3pPr marL="1161562" indent="0" algn="ctr">
              <a:buNone/>
              <a:defRPr/>
            </a:lvl3pPr>
            <a:lvl4pPr marL="1742343" indent="0" algn="ctr">
              <a:buNone/>
              <a:defRPr/>
            </a:lvl4pPr>
            <a:lvl5pPr marL="2323125" indent="0" algn="ctr">
              <a:buNone/>
              <a:defRPr/>
            </a:lvl5pPr>
            <a:lvl6pPr marL="2903906" indent="0" algn="ctr">
              <a:buNone/>
              <a:defRPr/>
            </a:lvl6pPr>
            <a:lvl7pPr marL="3484687" indent="0" algn="ctr">
              <a:buNone/>
              <a:defRPr/>
            </a:lvl7pPr>
            <a:lvl8pPr marL="4065468" indent="0" algn="ctr">
              <a:buNone/>
              <a:defRPr/>
            </a:lvl8pPr>
            <a:lvl9pPr marL="4646249" indent="0" algn="ctr">
              <a:buNone/>
              <a:defRPr/>
            </a:lvl9pPr>
          </a:lstStyle>
          <a:p>
            <a:r>
              <a:rPr lang="en-GB" dirty="0"/>
              <a:t>UNDIRTEXTI</a:t>
            </a:r>
            <a:endParaRPr lang="is-I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6CCC5A-18A5-5ABA-6D44-2028B6036739}"/>
              </a:ext>
            </a:extLst>
          </p:cNvPr>
          <p:cNvSpPr/>
          <p:nvPr userDrawn="1"/>
        </p:nvSpPr>
        <p:spPr>
          <a:xfrm>
            <a:off x="2428240" y="6146800"/>
            <a:ext cx="2194560" cy="629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F7A333-183E-0171-4EE1-4C3B71BF9099}"/>
              </a:ext>
            </a:extLst>
          </p:cNvPr>
          <p:cNvSpPr/>
          <p:nvPr userDrawn="1"/>
        </p:nvSpPr>
        <p:spPr>
          <a:xfrm>
            <a:off x="11810198" y="1202531"/>
            <a:ext cx="381802" cy="56621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365680-AA5C-E3BB-5D73-E2E92ED110A8}"/>
              </a:ext>
            </a:extLst>
          </p:cNvPr>
          <p:cNvSpPr/>
          <p:nvPr userDrawn="1"/>
        </p:nvSpPr>
        <p:spPr>
          <a:xfrm>
            <a:off x="11810198" y="-6655"/>
            <a:ext cx="381802" cy="3709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92728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ginmál 1 - hr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EE550-EFD4-0DE7-4432-12FF171D2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244B25E-F7C6-71E6-ED86-8858B48B7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300"/>
            <a:ext cx="10515600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3" name="Námskeið">
            <a:extLst>
              <a:ext uri="{FF2B5EF4-FFF2-40B4-BE49-F238E27FC236}">
                <a16:creationId xmlns:a16="http://schemas.microsoft.com/office/drawing/2014/main" id="{D787C62A-F659-9D4E-33D5-4D22E08A7C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9381"/>
            <a:ext cx="5257800" cy="38273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 err="1"/>
              <a:t>Heiti</a:t>
            </a:r>
            <a:r>
              <a:rPr lang="en-US" dirty="0"/>
              <a:t> </a:t>
            </a:r>
            <a:r>
              <a:rPr lang="en-US" dirty="0" err="1"/>
              <a:t>námskeiðs</a:t>
            </a:r>
            <a:endParaRPr lang="is-IS" dirty="0"/>
          </a:p>
        </p:txBody>
      </p:sp>
      <p:sp>
        <p:nvSpPr>
          <p:cNvPr id="4" name="Kennari">
            <a:extLst>
              <a:ext uri="{FF2B5EF4-FFF2-40B4-BE49-F238E27FC236}">
                <a16:creationId xmlns:a16="http://schemas.microsoft.com/office/drawing/2014/main" id="{8783F61F-65AA-FBD2-EB3D-71B7F171D3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0" y="6358657"/>
            <a:ext cx="5257800" cy="382732"/>
          </a:xfrm>
        </p:spPr>
        <p:txBody>
          <a:bodyPr anchor="ctr"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dirty="0" err="1"/>
              <a:t>Nafn</a:t>
            </a:r>
            <a:r>
              <a:rPr lang="en-US" dirty="0"/>
              <a:t> </a:t>
            </a:r>
            <a:r>
              <a:rPr lang="en-US" dirty="0" err="1"/>
              <a:t>kennara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97724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ginmál 1 - li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826F508-65F6-21B5-FD4B-D87AA34AA14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38200" y="1384300"/>
            <a:ext cx="10515600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DEE550-EFD4-0DE7-4432-12FF171D2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ECA19A-2064-3C37-54F6-D108DD5D3326}"/>
              </a:ext>
            </a:extLst>
          </p:cNvPr>
          <p:cNvSpPr/>
          <p:nvPr userDrawn="1"/>
        </p:nvSpPr>
        <p:spPr>
          <a:xfrm>
            <a:off x="11810198" y="1202531"/>
            <a:ext cx="381802" cy="56621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238DD2-2B16-D8BC-58D5-B8725DDB345F}"/>
              </a:ext>
            </a:extLst>
          </p:cNvPr>
          <p:cNvSpPr/>
          <p:nvPr userDrawn="1"/>
        </p:nvSpPr>
        <p:spPr>
          <a:xfrm>
            <a:off x="11810198" y="-6655"/>
            <a:ext cx="381802" cy="370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4" name="Námskeið">
            <a:extLst>
              <a:ext uri="{FF2B5EF4-FFF2-40B4-BE49-F238E27FC236}">
                <a16:creationId xmlns:a16="http://schemas.microsoft.com/office/drawing/2014/main" id="{F0561507-DF59-C012-55CC-A2C509D193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9381"/>
            <a:ext cx="5257800" cy="38273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 err="1"/>
              <a:t>Heiti</a:t>
            </a:r>
            <a:r>
              <a:rPr lang="en-US" dirty="0"/>
              <a:t> </a:t>
            </a:r>
            <a:r>
              <a:rPr lang="en-US" dirty="0" err="1"/>
              <a:t>námskeiðs</a:t>
            </a:r>
            <a:endParaRPr lang="is-IS" dirty="0"/>
          </a:p>
        </p:txBody>
      </p:sp>
      <p:sp>
        <p:nvSpPr>
          <p:cNvPr id="5" name="Kennari">
            <a:extLst>
              <a:ext uri="{FF2B5EF4-FFF2-40B4-BE49-F238E27FC236}">
                <a16:creationId xmlns:a16="http://schemas.microsoft.com/office/drawing/2014/main" id="{2162A375-5216-11C9-31A4-2319532E1B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0" y="6358657"/>
            <a:ext cx="5257800" cy="382732"/>
          </a:xfrm>
        </p:spPr>
        <p:txBody>
          <a:bodyPr anchor="ctr"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dirty="0" err="1"/>
              <a:t>Nafn</a:t>
            </a:r>
            <a:r>
              <a:rPr lang="en-US" dirty="0"/>
              <a:t> </a:t>
            </a:r>
            <a:r>
              <a:rPr lang="en-US" dirty="0" err="1"/>
              <a:t>kennara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9880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llikafli - hr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623F5-6EE5-C4EC-42E7-2E24F5FE4746}"/>
              </a:ext>
            </a:extLst>
          </p:cNvPr>
          <p:cNvSpPr/>
          <p:nvPr userDrawn="1"/>
        </p:nvSpPr>
        <p:spPr>
          <a:xfrm>
            <a:off x="0" y="4585"/>
            <a:ext cx="12192000" cy="41583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9CC896-3895-95AF-A670-4CF015B447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2985" y="365124"/>
            <a:ext cx="2379015" cy="83675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2F80CC5-2230-8E5D-2562-C6895E8859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2010" y="3702276"/>
            <a:ext cx="7277434" cy="860199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108000" anchor="b">
            <a:spAutoFit/>
          </a:bodyPr>
          <a:lstStyle>
            <a:lvl1pPr>
              <a:defRPr sz="4000"/>
            </a:lvl1pPr>
          </a:lstStyle>
          <a:p>
            <a:r>
              <a:rPr lang="en-US" dirty="0" err="1"/>
              <a:t>Millikafli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17695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llikafli - li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623F5-6EE5-C4EC-42E7-2E24F5FE4746}"/>
              </a:ext>
            </a:extLst>
          </p:cNvPr>
          <p:cNvSpPr/>
          <p:nvPr userDrawn="1"/>
        </p:nvSpPr>
        <p:spPr>
          <a:xfrm>
            <a:off x="0" y="4585"/>
            <a:ext cx="12192000" cy="41583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3FB51F-5528-5AE7-8783-1D7024A6EE6C}"/>
              </a:ext>
            </a:extLst>
          </p:cNvPr>
          <p:cNvSpPr/>
          <p:nvPr userDrawn="1"/>
        </p:nvSpPr>
        <p:spPr>
          <a:xfrm>
            <a:off x="11810198" y="1202531"/>
            <a:ext cx="381802" cy="56621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59DF34-6ACA-1DA6-2AC1-D0E92CFC4CC5}"/>
              </a:ext>
            </a:extLst>
          </p:cNvPr>
          <p:cNvSpPr/>
          <p:nvPr userDrawn="1"/>
        </p:nvSpPr>
        <p:spPr>
          <a:xfrm>
            <a:off x="11810198" y="-6655"/>
            <a:ext cx="381802" cy="3709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9CC896-3895-95AF-A670-4CF015B447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2985" y="365124"/>
            <a:ext cx="2379015" cy="83675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2F80CC5-2230-8E5D-2562-C6895E8859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2010" y="3702276"/>
            <a:ext cx="7277434" cy="860199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108000" anchor="b">
            <a:spAutoFit/>
          </a:bodyPr>
          <a:lstStyle>
            <a:lvl1pPr>
              <a:defRPr sz="4000"/>
            </a:lvl1pPr>
          </a:lstStyle>
          <a:p>
            <a:r>
              <a:rPr lang="en-US" dirty="0" err="1"/>
              <a:t>Millikafli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88272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ginmál 2 - hr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F68AB-27E7-6040-9D31-EF7CD808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C55A1F9-A3BB-0E89-97EA-4AF6FA78531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1384300"/>
            <a:ext cx="5018809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21E49C26-8880-EBF9-20DF-1A27550D09C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34990" y="1384300"/>
            <a:ext cx="5018809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3" name="Námskeið">
            <a:extLst>
              <a:ext uri="{FF2B5EF4-FFF2-40B4-BE49-F238E27FC236}">
                <a16:creationId xmlns:a16="http://schemas.microsoft.com/office/drawing/2014/main" id="{052F30BD-A8AA-7EE8-69C4-E35FBEB936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6359381"/>
            <a:ext cx="5257800" cy="38273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 err="1"/>
              <a:t>Heiti</a:t>
            </a:r>
            <a:r>
              <a:rPr lang="en-US" dirty="0"/>
              <a:t> </a:t>
            </a:r>
            <a:r>
              <a:rPr lang="en-US" dirty="0" err="1"/>
              <a:t>námskeiðs</a:t>
            </a:r>
            <a:endParaRPr lang="is-IS" dirty="0"/>
          </a:p>
        </p:txBody>
      </p:sp>
      <p:sp>
        <p:nvSpPr>
          <p:cNvPr id="4" name="Kennari">
            <a:extLst>
              <a:ext uri="{FF2B5EF4-FFF2-40B4-BE49-F238E27FC236}">
                <a16:creationId xmlns:a16="http://schemas.microsoft.com/office/drawing/2014/main" id="{22A155B0-B28B-EA5F-C69F-EDA4AC9B8A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6358657"/>
            <a:ext cx="5257800" cy="382732"/>
          </a:xfrm>
        </p:spPr>
        <p:txBody>
          <a:bodyPr anchor="ctr"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dirty="0" err="1"/>
              <a:t>Nafn</a:t>
            </a:r>
            <a:r>
              <a:rPr lang="en-US" dirty="0"/>
              <a:t> </a:t>
            </a:r>
            <a:r>
              <a:rPr lang="en-US" dirty="0" err="1"/>
              <a:t>kennara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38598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ginmál 2 - li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F68AB-27E7-6040-9D31-EF7CD808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C55A1F9-A3BB-0E89-97EA-4AF6FA78531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1384300"/>
            <a:ext cx="5018809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21E49C26-8880-EBF9-20DF-1A27550D09C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34990" y="1384300"/>
            <a:ext cx="5018809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0C8CAF-D126-7B7B-A98D-E62EE15D6270}"/>
              </a:ext>
            </a:extLst>
          </p:cNvPr>
          <p:cNvSpPr/>
          <p:nvPr userDrawn="1"/>
        </p:nvSpPr>
        <p:spPr>
          <a:xfrm>
            <a:off x="11810198" y="1202531"/>
            <a:ext cx="381802" cy="5662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89DC19-49DE-DA7D-FAC4-876D63C8DFF1}"/>
              </a:ext>
            </a:extLst>
          </p:cNvPr>
          <p:cNvSpPr/>
          <p:nvPr userDrawn="1"/>
        </p:nvSpPr>
        <p:spPr>
          <a:xfrm>
            <a:off x="11810198" y="-6655"/>
            <a:ext cx="381802" cy="3709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sp>
        <p:nvSpPr>
          <p:cNvPr id="3" name="Námskeið">
            <a:extLst>
              <a:ext uri="{FF2B5EF4-FFF2-40B4-BE49-F238E27FC236}">
                <a16:creationId xmlns:a16="http://schemas.microsoft.com/office/drawing/2014/main" id="{8836B1B6-6C7A-BB7F-45CD-339C35C7AB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6359381"/>
            <a:ext cx="5257800" cy="38273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 err="1"/>
              <a:t>Heiti</a:t>
            </a:r>
            <a:r>
              <a:rPr lang="en-US" dirty="0"/>
              <a:t> </a:t>
            </a:r>
            <a:r>
              <a:rPr lang="en-US" dirty="0" err="1"/>
              <a:t>námskeiðs</a:t>
            </a:r>
            <a:endParaRPr lang="is-IS" dirty="0"/>
          </a:p>
        </p:txBody>
      </p:sp>
      <p:sp>
        <p:nvSpPr>
          <p:cNvPr id="4" name="Kennari">
            <a:extLst>
              <a:ext uri="{FF2B5EF4-FFF2-40B4-BE49-F238E27FC236}">
                <a16:creationId xmlns:a16="http://schemas.microsoft.com/office/drawing/2014/main" id="{5D241567-31BD-6ED4-0175-1308B8FDCC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6358657"/>
            <a:ext cx="5257800" cy="382732"/>
          </a:xfrm>
        </p:spPr>
        <p:txBody>
          <a:bodyPr anchor="ctr"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dirty="0" err="1"/>
              <a:t>Nafn</a:t>
            </a:r>
            <a:r>
              <a:rPr lang="en-US" dirty="0"/>
              <a:t> </a:t>
            </a:r>
            <a:r>
              <a:rPr lang="en-US" dirty="0" err="1"/>
              <a:t>kennara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113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8821F879-3978-FB4E-92FA-BCF331805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974785" cy="8367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is-I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0003EB-A2F8-B4A0-8103-A37C35BF708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812985" y="365124"/>
            <a:ext cx="2379015" cy="836757"/>
          </a:xfrm>
          <a:prstGeom prst="rect">
            <a:avLst/>
          </a:prstGeom>
        </p:spPr>
      </p:pic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B1E87914-111C-BD50-90FF-C35D48AE9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4300"/>
            <a:ext cx="10515600" cy="4792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076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7" r:id="rId2"/>
    <p:sldLayoutId id="2147483678" r:id="rId3"/>
    <p:sldLayoutId id="2147483694" r:id="rId4"/>
    <p:sldLayoutId id="2147483693" r:id="rId5"/>
    <p:sldLayoutId id="2147483695" r:id="rId6"/>
    <p:sldLayoutId id="2147483696" r:id="rId7"/>
    <p:sldLayoutId id="2147483698" r:id="rId8"/>
    <p:sldLayoutId id="214748369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rgbClr val="10099F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342000" indent="-342000" algn="l" defTabSz="914400" rtl="0" eaLnBrk="1" latinLnBrk="0" hangingPunct="1">
        <a:lnSpc>
          <a:spcPct val="100000"/>
        </a:lnSpc>
        <a:spcBef>
          <a:spcPts val="672"/>
        </a:spcBef>
        <a:buFont typeface="Arial" panose="020B0604020202020204" pitchFamily="34" charset="0"/>
        <a:buChar char="•"/>
        <a:defRPr sz="2800" b="0" i="0" kern="1200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1pPr>
      <a:lvl2pPr marL="741600" indent="-284400" algn="l" defTabSz="914400" rtl="0" eaLnBrk="1" latinLnBrk="0" hangingPunct="1">
        <a:lnSpc>
          <a:spcPct val="100000"/>
        </a:lnSpc>
        <a:spcBef>
          <a:spcPts val="576"/>
        </a:spcBef>
        <a:buFont typeface="Apple Symbols" panose="02000000000000000000" pitchFamily="2" charset="-79"/>
        <a:buChar char="⎻"/>
        <a:defRPr sz="2400" b="0" i="0" kern="1200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48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pple Symbols" panose="02000000000000000000" pitchFamily="2" charset="-79"/>
        <a:buChar char="⎻"/>
        <a:defRPr sz="1800" b="0" i="0" kern="1200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 baseline="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Jost Medium" pitchFamily="2" charset="77"/>
          <a:ea typeface="Jost Medium" pitchFamily="2" charset="77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Jost Medium" pitchFamily="2" charset="77"/>
          <a:ea typeface="Jost Medium" pitchFamily="2" charset="77"/>
          <a:cs typeface="+mn-cs"/>
        </a:defRPr>
      </a:lvl7pPr>
      <a:lvl8pPr marL="3200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Jost Medium" pitchFamily="2" charset="77"/>
          <a:ea typeface="Jost Medium" pitchFamily="2" charset="77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Jost Medium" pitchFamily="2" charset="77"/>
          <a:ea typeface="Jost Medium" pitchFamily="2" charset="77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80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31AB-125E-148E-E67E-9495331CBA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E407A0-E8B0-E621-A6AF-BBAEEB914D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4160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311E-5C1E-747C-1E14-53773D097C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D5EC2A-90EB-9C35-2B7D-B7BED46171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232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0021-C7A9-F63E-C4A2-DFC2409E3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A0737-D126-543F-14BE-EE9EC0C2A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3BB63D-E666-981C-00CB-38A17CEE43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B51E94-738F-62B3-CB33-92C1A740BF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6359381"/>
            <a:ext cx="5257800" cy="382008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00548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B6AEC9-E657-77BC-B502-BFCEE3B925B4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5E5E0F-D528-1D44-A803-421059F6E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EC1E5-993F-950E-B68A-1AA9FE4B04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BA1442-5FD3-6931-D86A-6937C9C31C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6359381"/>
            <a:ext cx="5257800" cy="382008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125625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493F2-69D0-6C44-3160-2F2DE11EA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1831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7465-B7BA-1E3D-8416-0DF0E83E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0611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2D07-85FF-4B41-FC45-543F69E9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9830-9FE6-867D-623E-5DBE243D065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F6F99-45A5-D932-4015-F545ED7D32C2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20C684-5DE6-35B4-C83F-09E9AB95AF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2753D-FE4E-68BC-77E3-A58B3BCFD8D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6359381"/>
            <a:ext cx="5257800" cy="382008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51997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EA460-A8C8-0361-DDF9-7F6CD424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1F7DA-C34C-4C4D-6488-0518F03F947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551B9-6210-19C8-06A1-6FBC9EB074D2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53A2D-2219-ED11-A20F-3FA23BB18E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195D239-B52A-2B42-BFE6-5F47F24C879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6359381"/>
            <a:ext cx="5257800" cy="382008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506112802"/>
      </p:ext>
    </p:extLst>
  </p:cSld>
  <p:clrMapOvr>
    <a:masterClrMapping/>
  </p:clrMapOvr>
</p:sld>
</file>

<file path=ppt/theme/theme1.xml><?xml version="1.0" encoding="utf-8"?>
<a:theme xmlns:a="http://schemas.openxmlformats.org/drawingml/2006/main" name="Endurmenntun HÍ - kennsla">
  <a:themeElements>
    <a:clrScheme name="EHÍ">
      <a:dk1>
        <a:srgbClr val="262626"/>
      </a:dk1>
      <a:lt1>
        <a:srgbClr val="F5F5F5"/>
      </a:lt1>
      <a:dk2>
        <a:srgbClr val="262626"/>
      </a:dk2>
      <a:lt2>
        <a:srgbClr val="EBEBEB"/>
      </a:lt2>
      <a:accent1>
        <a:srgbClr val="10099F"/>
      </a:accent1>
      <a:accent2>
        <a:srgbClr val="2AD5D4"/>
      </a:accent2>
      <a:accent3>
        <a:srgbClr val="00FFBA"/>
      </a:accent3>
      <a:accent4>
        <a:srgbClr val="FA1010"/>
      </a:accent4>
      <a:accent5>
        <a:srgbClr val="F8AA11"/>
      </a:accent5>
      <a:accent6>
        <a:srgbClr val="FF7819"/>
      </a:accent6>
      <a:hlink>
        <a:srgbClr val="FF0000"/>
      </a:hlink>
      <a:folHlink>
        <a:srgbClr val="2AD5D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9BBD5953-B27F-9641-88C0-273DA1407506}" vid="{A650DC67-05FF-C647-82C0-CB59C12B208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bce994-399a-4393-86bb-530cc9e3e33a">
      <Terms xmlns="http://schemas.microsoft.com/office/infopath/2007/PartnerControls"/>
    </lcf76f155ced4ddcb4097134ff3c332f>
    <TaxCatchAll xmlns="8515171a-de10-4642-806d-a5f1efd399e1" xsi:nil="true"/>
    <SharedWithUsers xmlns="8515171a-de10-4642-806d-a5f1efd399e1">
      <UserInfo>
        <DisplayName/>
        <AccountId xsi:nil="true"/>
        <AccountType/>
      </UserInfo>
    </SharedWithUsers>
    <MediaLengthInSeconds xmlns="82bce994-399a-4393-86bb-530cc9e3e33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124426F58F55448B11E2195BC0B40E" ma:contentTypeVersion="15" ma:contentTypeDescription="Create a new document." ma:contentTypeScope="" ma:versionID="f04bb400a6121f0c46f2dc396156a08f">
  <xsd:schema xmlns:xsd="http://www.w3.org/2001/XMLSchema" xmlns:xs="http://www.w3.org/2001/XMLSchema" xmlns:p="http://schemas.microsoft.com/office/2006/metadata/properties" xmlns:ns2="82bce994-399a-4393-86bb-530cc9e3e33a" xmlns:ns3="8515171a-de10-4642-806d-a5f1efd399e1" targetNamespace="http://schemas.microsoft.com/office/2006/metadata/properties" ma:root="true" ma:fieldsID="1c5d53e7b95250eecc1770e6544bd376" ns2:_="" ns3:_="">
    <xsd:import namespace="82bce994-399a-4393-86bb-530cc9e3e33a"/>
    <xsd:import namespace="8515171a-de10-4642-806d-a5f1efd399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bce994-399a-4393-86bb-530cc9e3e3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a1d401-ac04-46f1-9878-c8838732bb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15171a-de10-4642-806d-a5f1efd399e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a81ff35-5cb7-4308-8af0-d8bc66b769ca}" ma:internalName="TaxCatchAll" ma:showField="CatchAllData" ma:web="8515171a-de10-4642-806d-a5f1efd399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E0DCD0-6D5C-4150-B2E1-F4227A274A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F48B91-897F-4B77-A269-321AD0F4D254}">
  <ds:schemaRefs>
    <ds:schemaRef ds:uri="8515171a-de10-4642-806d-a5f1efd399e1"/>
    <ds:schemaRef ds:uri="http://schemas.openxmlformats.org/package/2006/metadata/core-properties"/>
    <ds:schemaRef ds:uri="http://purl.org/dc/dcmitype/"/>
    <ds:schemaRef ds:uri="http://purl.org/dc/terms/"/>
    <ds:schemaRef ds:uri="http://www.w3.org/XML/1998/namespace"/>
    <ds:schemaRef ds:uri="82bce994-399a-4393-86bb-530cc9e3e33a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e07c3c4b-be7f-42db-95e9-bf560353ad69"/>
    <ds:schemaRef ds:uri="726a59e7-699a-4ffd-b890-3f12523b545b"/>
  </ds:schemaRefs>
</ds:datastoreItem>
</file>

<file path=customXml/itemProps3.xml><?xml version="1.0" encoding="utf-8"?>
<ds:datastoreItem xmlns:ds="http://schemas.openxmlformats.org/officeDocument/2006/customXml" ds:itemID="{410008A5-288E-48C9-9899-BAEE0B8513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bce994-399a-4393-86bb-530cc9e3e33a"/>
    <ds:schemaRef ds:uri="8515171a-de10-4642-806d-a5f1efd399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</Words>
  <Application>Microsoft Office PowerPoint</Application>
  <PresentationFormat>Widescreen</PresentationFormat>
  <Paragraphs>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Apple Symbols</vt:lpstr>
      <vt:lpstr>Arial</vt:lpstr>
      <vt:lpstr>Calibri</vt:lpstr>
      <vt:lpstr>Jost Medium</vt:lpstr>
      <vt:lpstr>Endurmenntun HÍ - kennsla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Fjóla Björk Lynge Hauksdóttir - HI</dc:creator>
  <cp:lastModifiedBy>Einar Sverrir Tryggvason - HI</cp:lastModifiedBy>
  <cp:revision>33</cp:revision>
  <dcterms:created xsi:type="dcterms:W3CDTF">2023-01-18T15:59:21Z</dcterms:created>
  <dcterms:modified xsi:type="dcterms:W3CDTF">2025-09-01T14:10:28Z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0x010100B9124426F58F55448B11E2195BC0B40E</vt:lpwstr>
  </property>
  <property fmtid="{D5CDD505-2E9C-101B-9397-08002B2CF9AE}" pid="3" name="MediaServiceImageTags">
    <vt:lpwstr/>
  </property>
  <property fmtid="{D5CDD505-2E9C-101B-9397-08002B2CF9AE}" pid="4" name="Order">
    <vt:r8>659300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